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2" r:id="rId8"/>
    <p:sldId id="271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595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179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7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783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741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657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92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07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726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581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559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87138-35AF-448F-91E5-B762115459F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239C3-95BB-474E-9682-6C548FD17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03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2232248"/>
          </a:xfrm>
        </p:spPr>
        <p:txBody>
          <a:bodyPr>
            <a:noAutofit/>
          </a:bodyPr>
          <a:lstStyle/>
          <a:p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Lesson 4</a:t>
            </a:r>
            <a:b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Local History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How did </a:t>
            </a:r>
            <a:r>
              <a:rPr lang="en-GB" sz="3200" u="sng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Septimus</a:t>
            </a:r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 Welling help the poor of Leatherhead?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3600400"/>
          </a:xfrm>
        </p:spPr>
        <p:txBody>
          <a:bodyPr>
            <a:normAutofit/>
          </a:bodyPr>
          <a:lstStyle/>
          <a:p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Epsom Workhouse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429000"/>
            <a:ext cx="475252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370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sz="2800" u="sng" dirty="0">
                <a:latin typeface="Comic Sans MS" panose="030F0702030302020204" pitchFamily="66" charset="0"/>
              </a:rPr>
              <a:t> at the next three slides.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These slides show Census evidence from 1850 to 1910. ( the final two are close ups)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Find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Septimus</a:t>
            </a:r>
            <a:r>
              <a:rPr lang="en-GB" dirty="0">
                <a:latin typeface="Comic Sans MS" panose="030F0702030302020204" pitchFamily="66" charset="0"/>
              </a:rPr>
              <a:t> Welling’s entry-I have highlighted it in yellow.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dirty="0">
                <a:latin typeface="Comic Sans MS" panose="030F0702030302020204" pitchFamily="66" charset="0"/>
              </a:rPr>
              <a:t> changes can you spot for </a:t>
            </a:r>
            <a:r>
              <a:rPr lang="en-GB" dirty="0" err="1">
                <a:latin typeface="Comic Sans MS" panose="030F0702030302020204" pitchFamily="66" charset="0"/>
              </a:rPr>
              <a:t>Septimus</a:t>
            </a:r>
            <a:r>
              <a:rPr lang="en-GB" dirty="0">
                <a:latin typeface="Comic Sans MS" panose="030F0702030302020204" pitchFamily="66" charset="0"/>
              </a:rPr>
              <a:t> over the 60 years? ( clue: age, relation to head of family, job</a:t>
            </a:r>
            <a:r>
              <a:rPr lang="en-GB" sz="2400" dirty="0">
                <a:latin typeface="Comic Sans MS" panose="030F0702030302020204" pitchFamily="66" charset="0"/>
              </a:rPr>
              <a:t>) .</a:t>
            </a:r>
          </a:p>
        </p:txBody>
      </p:sp>
    </p:spTree>
    <p:extLst>
      <p:ext uri="{BB962C8B-B14F-4D97-AF65-F5344CB8AC3E}">
        <p14:creationId xmlns:p14="http://schemas.microsoft.com/office/powerpoint/2010/main" val="768764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heryl martin\Pictures\2020-04-06\7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89248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35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eryl martin\Pictures\2020-04-06\7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08" y="0"/>
            <a:ext cx="898849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430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heryl martin\Pictures\2020-04-06\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47" y="239960"/>
            <a:ext cx="8824053" cy="661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613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Add</a:t>
            </a:r>
            <a:r>
              <a:rPr lang="en-GB" dirty="0">
                <a:latin typeface="Comic Sans MS" panose="030F0702030302020204" pitchFamily="66" charset="0"/>
              </a:rPr>
              <a:t> the date (and why), when </a:t>
            </a:r>
            <a:r>
              <a:rPr lang="en-GB" dirty="0" err="1">
                <a:latin typeface="Comic Sans MS" panose="030F0702030302020204" pitchFamily="66" charset="0"/>
              </a:rPr>
              <a:t>Septimus</a:t>
            </a:r>
            <a:r>
              <a:rPr lang="en-GB" dirty="0">
                <a:latin typeface="Comic Sans MS" panose="030F0702030302020204" pitchFamily="66" charset="0"/>
              </a:rPr>
              <a:t> Welling became a Relieving Officer, to your timeline.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180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97" y="260648"/>
            <a:ext cx="816090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987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The Workhouse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A workhouse was a place where poor people were given shelter and food but had to work hard for it.</a:t>
            </a:r>
          </a:p>
        </p:txBody>
      </p:sp>
    </p:spTree>
    <p:extLst>
      <p:ext uri="{BB962C8B-B14F-4D97-AF65-F5344CB8AC3E}">
        <p14:creationId xmlns:p14="http://schemas.microsoft.com/office/powerpoint/2010/main" val="4225005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76" y="116632"/>
            <a:ext cx="9245260" cy="693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614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heryl martin\Pictures\2020-04-06\7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9512" y="164"/>
            <a:ext cx="8856984" cy="685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210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cheryl martin\Pictures\2020-04-06\7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3613"/>
            <a:ext cx="9144000" cy="7037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530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cheryl martin\Pictures\2020-04-06\7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143408"/>
            <a:ext cx="9505056" cy="65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403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heryl martin\Pictures\2020-04-06\7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9512" y="260648"/>
            <a:ext cx="864096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89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cheryl martin\Pictures\2020-04-06\7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49287" y="-797163"/>
            <a:ext cx="7173420" cy="813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576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Research</a:t>
            </a:r>
            <a:r>
              <a:rPr lang="en-GB" sz="3200" u="sng" dirty="0">
                <a:latin typeface="Comic Sans MS" panose="030F0702030302020204" pitchFamily="66" charset="0"/>
              </a:rPr>
              <a:t> on the internet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Google</a:t>
            </a:r>
            <a:r>
              <a:rPr lang="en-GB" sz="2000" dirty="0">
                <a:latin typeface="Comic Sans MS" panose="030F0702030302020204" pitchFamily="66" charset="0"/>
              </a:rPr>
              <a:t>- primaryhomeworkhelp.co.uk-</a:t>
            </a:r>
            <a:r>
              <a:rPr lang="en-GB" sz="2000" dirty="0" err="1">
                <a:latin typeface="Comic Sans MS" panose="030F0702030302020204" pitchFamily="66" charset="0"/>
              </a:rPr>
              <a:t>victorians</a:t>
            </a:r>
            <a:r>
              <a:rPr lang="en-GB" sz="2000" dirty="0">
                <a:latin typeface="Comic Sans MS" panose="030F0702030302020204" pitchFamily="66" charset="0"/>
              </a:rPr>
              <a:t>-workhouses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your own research and my information sheets on this power point, 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to do </a:t>
            </a:r>
            <a:r>
              <a:rPr lang="en-GB" sz="2000" dirty="0">
                <a:latin typeface="Comic Sans MS" panose="030F0702030302020204" pitchFamily="66" charset="0"/>
              </a:rPr>
              <a:t>a piece of writing.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Empathise</a:t>
            </a:r>
            <a:r>
              <a:rPr lang="en-GB" sz="2000" dirty="0">
                <a:latin typeface="Comic Sans MS" panose="030F0702030302020204" pitchFamily="66" charset="0"/>
              </a:rPr>
              <a:t> with a child who has been sent to the Workhouse. 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1. You may choose how you do your piece of writing- as a diary, a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   descriptive piece, looking back in time or something else. 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2. Begin where you like- maybe when </a:t>
            </a:r>
            <a:r>
              <a:rPr lang="en-GB" sz="2000" dirty="0" err="1">
                <a:latin typeface="Comic Sans MS" panose="030F0702030302020204" pitchFamily="66" charset="0"/>
              </a:rPr>
              <a:t>Septimus</a:t>
            </a:r>
            <a:r>
              <a:rPr lang="en-GB" sz="2000" dirty="0">
                <a:latin typeface="Comic Sans MS" panose="030F0702030302020204" pitchFamily="66" charset="0"/>
              </a:rPr>
              <a:t> Welling comes to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    tell you that you and your family are entering the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   Workhouse, even as you arrive or wakeup on your first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         morning-whatever you like. 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027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217</Words>
  <Application>Microsoft Office PowerPoint</Application>
  <PresentationFormat>On-screen Show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Lesson 4 Local History How did Septimus Welling help the poor of Leatherhead?</vt:lpstr>
      <vt:lpstr>Look at the next three slides.</vt:lpstr>
      <vt:lpstr>PowerPoint Presentation</vt:lpstr>
      <vt:lpstr>PowerPoint Presentation</vt:lpstr>
      <vt:lpstr>PowerPoint Presentation</vt:lpstr>
      <vt:lpstr>Add the date (and why), when Septimus Welling became a Relieving Officer, to your timeline.</vt:lpstr>
      <vt:lpstr>PowerPoint Presentation</vt:lpstr>
      <vt:lpstr>The Workhouse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Research on the internet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4 Local History How did Septimus Welling help the poor of Leatherhead?</dc:title>
  <dc:creator>Cheryl Martin</dc:creator>
  <cp:lastModifiedBy>Cheryl Martin</cp:lastModifiedBy>
  <cp:revision>8</cp:revision>
  <dcterms:created xsi:type="dcterms:W3CDTF">2020-04-06T14:56:14Z</dcterms:created>
  <dcterms:modified xsi:type="dcterms:W3CDTF">2020-04-16T09:04:59Z</dcterms:modified>
</cp:coreProperties>
</file>