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98179-6BDC-4086-95D9-FAFD25AD65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2FF5D-52B7-4473-97B0-3C75CE965E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677147-3089-4BBB-B7E7-9A84A922D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00DAF-1E69-4955-8EE9-A6D56CCEAA31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2E7A5-E292-49A5-A67D-AB1CB4360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AC05F1-62F7-475A-B2A6-DE365E868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0B7A-5FB0-45FB-B629-1C5231792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442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4CDCD-8F69-406F-80D7-B4757254D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2A1C1-F916-4730-8F4E-A933DBC4E0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5CB389-977A-4C14-9851-48109FF60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00DAF-1E69-4955-8EE9-A6D56CCEAA31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FB032C-05B6-49DF-A983-8A2C9506D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85FA32-1D34-4F0B-82B6-B935BC941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0B7A-5FB0-45FB-B629-1C5231792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249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9A86D-B07A-4ADE-B38F-D4B4CA59C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04F8A1-D197-475C-81B7-EE005F3A5D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556B65-B7CF-46CA-B0D3-23A6D5CC3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00DAF-1E69-4955-8EE9-A6D56CCEAA31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4DFA73-06C8-4DBA-92F1-2505B6FA2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CA0B23-BBB4-4002-A8DC-6301A9088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0B7A-5FB0-45FB-B629-1C5231792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069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60604-BFA1-438A-A951-647904230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C60E18-B519-4C5B-A77A-026932BC0F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2F40BF-DEE9-4946-9F23-5046F65CBD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7394C7-ED90-4428-BFF1-FEBDBC892A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00DAF-1E69-4955-8EE9-A6D56CCEAA31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F4A770-2279-409E-B030-0CB7E1DA2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0E5957-4AEF-43F8-A0EE-98C5A863D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0B7A-5FB0-45FB-B629-1C5231792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794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07659-9BC6-49B9-AECC-DC379792A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D310D9-B35C-46C0-92A2-583F7EB700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3801B2-AE43-49DC-AB72-211AB5221F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D578B6-5573-4EE3-A4CF-4121A1CA53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C1E20-79D6-417A-9F43-7DB69B5756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7F43C41-B7CE-4350-A02B-3DA7B4D63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00DAF-1E69-4955-8EE9-A6D56CCEAA31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080253-267A-40DF-AE35-198E75837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130138-522B-4AEC-B747-69CD46072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0B7A-5FB0-45FB-B629-1C5231792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8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8A964-B0A5-4ACB-8C71-B1F096458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402872-A261-4751-990C-7462F6D80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00DAF-1E69-4955-8EE9-A6D56CCEAA31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B39263-A868-48AC-A190-56C0CBC69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71F773-1BFD-4985-A042-3FAAAACCD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0B7A-5FB0-45FB-B629-1C5231792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776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926989-D28F-4AFC-BA65-B0FE3EFF7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00DAF-1E69-4955-8EE9-A6D56CCEAA31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259FBF-B11E-4FF5-B58F-CB9C55E57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33B94F-65EB-4A76-88BF-497C5B215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0B7A-5FB0-45FB-B629-1C5231792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566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C5D5DE-0708-41A9-804D-15E72CC31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891A8B-D224-487B-9E02-8E44B0F9F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E62DC3-207A-4BFF-ABC7-7A87DE01FC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555089-8B1B-46DB-B3C6-963B716FC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00DAF-1E69-4955-8EE9-A6D56CCEAA31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C8E2B9-A35F-4958-A850-9010465B0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AE9A18-876C-4AF8-BD32-49ED6A251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0B7A-5FB0-45FB-B629-1C5231792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690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D72A0-858F-473E-8616-D08FB11B8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74A7A8-A6AE-4685-9ED6-8F5C247E8B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43461A-3D83-46F4-85C4-2DD644B1E2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C50359-93E4-4811-9BB4-A79F7FA27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00DAF-1E69-4955-8EE9-A6D56CCEAA31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534624-8B05-4D1A-B4AE-706FC9A2E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82329-B14A-4243-B393-B4FC9E3CB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0B7A-5FB0-45FB-B629-1C5231792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835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F3962-643D-48D5-B57F-00E75621C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A2D01C-3964-4375-9C32-77A0477A3E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F14188-A7BB-4AE0-B3AE-94DD769CC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00DAF-1E69-4955-8EE9-A6D56CCEAA31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ED2C82-D2FA-4178-82A6-9E740D4AE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36C19-107D-4104-9B54-44BCE2F1C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0B7A-5FB0-45FB-B629-1C5231792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419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BC56CB-3E8E-467F-805B-E4F15E711B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24BDCA-D79F-471E-BF45-9D53EC70A4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0EE9A-167A-44F4-98E7-FF4583781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00DAF-1E69-4955-8EE9-A6D56CCEAA31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D56A8-B506-498C-BD5C-E9E0EBCB8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F2E18A-19BB-49FD-ACF7-F030A932B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0B7A-5FB0-45FB-B629-1C5231792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16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D23CBC0-A3D7-4173-BB36-12B9A626E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C530FD-6CE4-440E-80CD-7C63012349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6512C5-54AC-42AE-B77D-5E1C02FC0B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00DAF-1E69-4955-8EE9-A6D56CCEAA31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48A781-55EC-476A-8AA0-5A6C150B1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613CC8-5ABC-4ABA-B68E-90CD48E416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70B7A-5FB0-45FB-B629-1C5231792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043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D0C4E49-BD0E-46D7-B121-A056C10737AD}"/>
              </a:ext>
            </a:extLst>
          </p:cNvPr>
          <p:cNvSpPr txBox="1"/>
          <p:nvPr/>
        </p:nvSpPr>
        <p:spPr>
          <a:xfrm>
            <a:off x="6096000" y="304800"/>
            <a:ext cx="57779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Ink Free" panose="03080402000500000000" pitchFamily="66" charset="0"/>
              </a:rPr>
              <a:t>My Bread Baking </a:t>
            </a:r>
            <a:r>
              <a:rPr lang="en-GB" sz="5400" b="1">
                <a:latin typeface="Ink Free" panose="03080402000500000000" pitchFamily="66" charset="0"/>
              </a:rPr>
              <a:t>Photo Album</a:t>
            </a:r>
            <a:endParaRPr lang="en-GB" sz="5400" b="1" dirty="0">
              <a:latin typeface="Ink Free" panose="03080402000500000000" pitchFamily="66" charset="0"/>
            </a:endParaRPr>
          </a:p>
        </p:txBody>
      </p:sp>
      <p:pic>
        <p:nvPicPr>
          <p:cNvPr id="6" name="Picture 5" descr="aged open photo album blank pages with retro photo frames. vector ...">
            <a:extLst>
              <a:ext uri="{FF2B5EF4-FFF2-40B4-BE49-F238E27FC236}">
                <a16:creationId xmlns:a16="http://schemas.microsoft.com/office/drawing/2014/main" id="{7FEF3B52-E9D5-4A04-B539-EC7589404750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01" t="8420" r="55063" b="18673"/>
          <a:stretch/>
        </p:blipFill>
        <p:spPr bwMode="auto">
          <a:xfrm>
            <a:off x="7076049" y="1894688"/>
            <a:ext cx="3910819" cy="48444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51656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7C5B9A2-4CBB-4ACE-829B-36EEBF5D61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4" t="11176" r="7084" b="11555"/>
          <a:stretch/>
        </p:blipFill>
        <p:spPr bwMode="auto">
          <a:xfrm>
            <a:off x="703385" y="529409"/>
            <a:ext cx="10818055" cy="5778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383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27C5B9A2-4CBB-4ACE-829B-36EEBF5D61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4" t="11176" r="7084" b="11555"/>
          <a:stretch/>
        </p:blipFill>
        <p:spPr bwMode="auto">
          <a:xfrm>
            <a:off x="703385" y="529409"/>
            <a:ext cx="10818055" cy="5778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8723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27C5B9A2-4CBB-4ACE-829B-36EEBF5D61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4" t="11176" r="7084" b="11555"/>
          <a:stretch/>
        </p:blipFill>
        <p:spPr bwMode="auto">
          <a:xfrm>
            <a:off x="703385" y="529409"/>
            <a:ext cx="10818055" cy="5778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02980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5</Words>
  <Application>Microsoft Office PowerPoint</Application>
  <PresentationFormat>Widescreen</PresentationFormat>
  <Paragraphs>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Ink Free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Holden</dc:creator>
  <cp:lastModifiedBy>Kathryn Holden</cp:lastModifiedBy>
  <cp:revision>2</cp:revision>
  <dcterms:created xsi:type="dcterms:W3CDTF">2020-04-08T13:03:20Z</dcterms:created>
  <dcterms:modified xsi:type="dcterms:W3CDTF">2020-04-10T09:29:24Z</dcterms:modified>
</cp:coreProperties>
</file>