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6" r:id="rId5"/>
    <p:sldMasterId id="2147483671" r:id="rId6"/>
  </p:sldMasterIdLst>
  <p:notesMasterIdLst>
    <p:notesMasterId r:id="rId17"/>
  </p:notesMasterIdLst>
  <p:sldIdLst>
    <p:sldId id="261" r:id="rId7"/>
    <p:sldId id="258" r:id="rId8"/>
    <p:sldId id="269" r:id="rId9"/>
    <p:sldId id="270" r:id="rId10"/>
    <p:sldId id="260" r:id="rId11"/>
    <p:sldId id="266" r:id="rId12"/>
    <p:sldId id="267" r:id="rId13"/>
    <p:sldId id="264" r:id="rId14"/>
    <p:sldId id="265" r:id="rId15"/>
    <p:sldId id="262" r:id="rId16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05.06.2020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readinglist.co.uk/reading-lists-for-ks2-school-pupils/reading-list-for-year-3-pupils-ks2-age-7-8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</a:t>
            </a:r>
            <a:r>
              <a:rPr lang="en-GB" sz="2800" dirty="0">
                <a:latin typeface="+mj-lt"/>
              </a:rPr>
              <a:t>3</a:t>
            </a:r>
            <a:r>
              <a:rPr lang="en-GB" sz="2800" dirty="0" smtClean="0">
                <a:latin typeface="+mj-lt"/>
              </a:rPr>
              <a:t>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8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June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and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15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June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2020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</a:t>
            </a:r>
            <a:r>
              <a:rPr lang="en-GB" sz="2000" dirty="0" smtClean="0">
                <a:latin typeface="+mj-lt"/>
              </a:rPr>
              <a:t>3 </a:t>
            </a:r>
            <a:r>
              <a:rPr lang="en-GB" sz="2000" dirty="0" smtClean="0">
                <a:latin typeface="+mj-lt"/>
              </a:rPr>
              <a:t>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</a:t>
            </a:r>
            <a:r>
              <a:rPr lang="en-GB" sz="2000" dirty="0" smtClean="0">
                <a:latin typeface="+mj-lt"/>
              </a:rPr>
              <a:t>week.</a:t>
            </a:r>
            <a:endParaRPr lang="en-GB" sz="2000" dirty="0" smtClean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list</a:t>
            </a:r>
          </a:p>
          <a:p>
            <a:pPr lvl="0" defTabSz="609570">
              <a:defRPr/>
            </a:pPr>
            <a:r>
              <a:rPr lang="en-US" sz="1600" dirty="0">
                <a:hlinkClick r:id="rId3"/>
              </a:rPr>
              <a:t>https://schoolreadinglist.co.uk/reading-lists-for-ks2-school-pupils/reading-list-for-year-3-pupils-ks2-age-7-8/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1600" dirty="0" smtClean="0">
                <a:latin typeface="+mn-lt"/>
              </a:rPr>
              <a:t>Draw and write a comic strip for a story you have read or film you have watched.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character description for a chosen character from a book you have read.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/>
              <a:t>Write </a:t>
            </a:r>
            <a:r>
              <a:rPr lang="en-GB" sz="1600" dirty="0" smtClean="0"/>
              <a:t>a description for a place that you have visited. 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Create a poem about </a:t>
            </a:r>
            <a:r>
              <a:rPr lang="en-GB" sz="1600" dirty="0" smtClean="0"/>
              <a:t>Summer </a:t>
            </a:r>
            <a:r>
              <a:rPr lang="en-GB" sz="1600" dirty="0" smtClean="0"/>
              <a:t>using all of your senses.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What Super Power would you most want and why?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439" y="2339958"/>
            <a:ext cx="2113482" cy="127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25 best animated movies for k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9" y="2362581"/>
            <a:ext cx="2353748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00+ City Images [HQ] | Download Free Images &amp; Stock Photos 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435" y="2362581"/>
            <a:ext cx="2419208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Twits (Colour Edition): Amazon.co.uk: Dahl, Roald, Blake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191" y="2233749"/>
            <a:ext cx="1847850" cy="196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ummer scene | Share my photos anywhere you want, just link … | Flick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79" y="2516932"/>
            <a:ext cx="2055283" cy="1367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7289" y="431218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diary entry for a typical day </a:t>
            </a:r>
            <a:r>
              <a:rPr lang="en-GB" sz="1600" dirty="0" smtClean="0"/>
              <a:t>on a desert island.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819386" y="4312186"/>
            <a:ext cx="35206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Biography for a </a:t>
            </a:r>
            <a:r>
              <a:rPr lang="en-GB" sz="1600" dirty="0" smtClean="0"/>
              <a:t>famous sports </a:t>
            </a:r>
            <a:r>
              <a:rPr lang="en-GB" sz="1600" dirty="0" smtClean="0"/>
              <a:t>person of your choice.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an explanation for how something works in your home E.g. A </a:t>
            </a:r>
            <a:r>
              <a:rPr lang="en-GB" sz="1600" dirty="0" smtClean="0"/>
              <a:t>television</a:t>
            </a:r>
            <a:r>
              <a:rPr lang="en-GB" sz="1600" dirty="0" smtClean="0"/>
              <a:t>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Create your own imaginary world and describe it.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How Does a Television Work? - How Home Electronics wo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494" y="2376115"/>
            <a:ext cx="1783188" cy="178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100 Most Beloved Athletes in Sports History | Bleacher Report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466" y="2416227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On a desert island | Premier Skills Englis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02" y="2756156"/>
            <a:ext cx="2126434" cy="106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inary World by JACKS BEAT HOUSE on SoundCloud - Hear the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9105" y="2259874"/>
            <a:ext cx="2406029" cy="179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B64AA4B-3FB9-4083-872E-41F7DD7413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0835BD-3048-46EF-BFA8-EC32BD2FCE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144E29-9945-4C6E-BF5A-CFBBA82E985A}">
  <ds:schemaRefs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66164669-a466-4572-a440-a50010584701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496</Words>
  <Application>Microsoft Office PowerPoint</Application>
  <PresentationFormat>Widescreen</PresentationFormat>
  <Paragraphs>83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Berthold Akzidenz Grotesk Light</vt:lpstr>
      <vt:lpstr>Berthold Akzidenz-Grotesk Light</vt:lpstr>
      <vt:lpstr>Bottega Veneta</vt:lpstr>
      <vt:lpstr>Calibri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Mr E JAMES</cp:lastModifiedBy>
  <cp:revision>29</cp:revision>
  <dcterms:created xsi:type="dcterms:W3CDTF">2020-04-03T07:13:41Z</dcterms:created>
  <dcterms:modified xsi:type="dcterms:W3CDTF">2020-06-05T10:24:20Z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