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81" r:id="rId3"/>
    <p:sldId id="294" r:id="rId4"/>
    <p:sldId id="296" r:id="rId5"/>
    <p:sldId id="279" r:id="rId6"/>
    <p:sldId id="286" r:id="rId7"/>
    <p:sldId id="297" r:id="rId8"/>
    <p:sldId id="298" r:id="rId9"/>
    <p:sldId id="299" r:id="rId10"/>
    <p:sldId id="300" r:id="rId11"/>
    <p:sldId id="28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7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96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7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85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8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4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605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407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7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90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47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4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Life cycles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/>
              <a:t>Hello year 5.  </a:t>
            </a:r>
          </a:p>
          <a:p>
            <a:pPr marL="0" indent="0">
              <a:buNone/>
            </a:pPr>
            <a:r>
              <a:rPr lang="en-GB" dirty="0" smtClean="0"/>
              <a:t>This is the final lesson in our topic about the life cycle of different animals.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lesson you will think about what you know about the life cycle of : </a:t>
            </a:r>
          </a:p>
          <a:p>
            <a:r>
              <a:rPr lang="en-GB" dirty="0" smtClean="0"/>
              <a:t>A Mammal</a:t>
            </a:r>
          </a:p>
          <a:p>
            <a:r>
              <a:rPr lang="en-GB" dirty="0" smtClean="0"/>
              <a:t>An Insect</a:t>
            </a:r>
          </a:p>
          <a:p>
            <a:r>
              <a:rPr lang="en-GB" dirty="0" smtClean="0"/>
              <a:t>A Bird</a:t>
            </a:r>
          </a:p>
          <a:p>
            <a:r>
              <a:rPr lang="en-GB" dirty="0" smtClean="0"/>
              <a:t>An Amphibian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sz="3800" dirty="0" smtClean="0"/>
              <a:t>You will work scientifically by comparing the life cycle of these animals to see how they are similar and different.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9878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Recap - What is a life cycle?</a:t>
            </a:r>
            <a:r>
              <a:rPr lang="en-GB" u="sng" dirty="0"/>
              <a:t/>
            </a:r>
            <a:br>
              <a:rPr lang="en-GB" u="sng" dirty="0"/>
            </a:br>
            <a:endParaRPr lang="en-GB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197958"/>
            <a:ext cx="6369374" cy="48112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1197958"/>
            <a:ext cx="29523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life cycle shows the stages in the life of the animal.</a:t>
            </a:r>
          </a:p>
          <a:p>
            <a:endParaRPr lang="en-GB" sz="2800" dirty="0"/>
          </a:p>
          <a:p>
            <a:r>
              <a:rPr lang="en-GB" sz="2800" dirty="0" smtClean="0"/>
              <a:t>What names do we give to the stages in a human life cycle?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3676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What is a life cycle?</a:t>
            </a:r>
            <a:r>
              <a:rPr lang="en-GB" u="sng" dirty="0"/>
              <a:t/>
            </a:r>
            <a:br>
              <a:rPr lang="en-GB" u="sng" dirty="0"/>
            </a:br>
            <a:endParaRPr lang="en-GB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1840" y="1258927"/>
            <a:ext cx="6369374" cy="48112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85037" y="2552524"/>
            <a:ext cx="6451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/>
              <a:t>Baby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796136" y="2967673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</a:t>
            </a:r>
            <a:r>
              <a:rPr lang="en-GB" dirty="0" smtClean="0"/>
              <a:t>hild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361214" y="4737388"/>
            <a:ext cx="1229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/>
              <a:t>A</a:t>
            </a:r>
            <a:r>
              <a:rPr lang="en-GB" altLang="en-US" dirty="0" smtClean="0"/>
              <a:t>dolescent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789499" y="5919534"/>
            <a:ext cx="691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/>
              <a:t>A</a:t>
            </a:r>
            <a:r>
              <a:rPr lang="en-GB" altLang="en-US" dirty="0" smtClean="0"/>
              <a:t>dult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568407" y="6042985"/>
            <a:ext cx="1459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 smtClean="0"/>
              <a:t>Elderly or Old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844824"/>
            <a:ext cx="2818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final stage in a human life cycle?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7442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 you know which animal is a mammal, bird, amphibian and insect?</a:t>
            </a:r>
            <a:endParaRPr lang="en-GB" dirty="0"/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5824" y="4014356"/>
            <a:ext cx="1914525" cy="23907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364502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Amphibian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345374" y="3517856"/>
            <a:ext cx="561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Bird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503543" y="6260544"/>
            <a:ext cx="1024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Mammal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67613" y="6308287"/>
            <a:ext cx="744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Insect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95" y="1714467"/>
            <a:ext cx="2877585" cy="1733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064" y="1686849"/>
            <a:ext cx="3035096" cy="17907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8064" y="4247096"/>
            <a:ext cx="3168198" cy="177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3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38893"/>
          </a:xfrm>
        </p:spPr>
        <p:txBody>
          <a:bodyPr>
            <a:normAutofit fontScale="90000"/>
          </a:bodyPr>
          <a:lstStyle/>
          <a:p>
            <a:r>
              <a:rPr lang="en-GB" sz="3600" b="1" u="sng" dirty="0" smtClean="0"/>
              <a:t>Do all animals have the same life cycle?</a:t>
            </a:r>
            <a:endParaRPr lang="en-GB" sz="3600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836854"/>
            <a:ext cx="2736304" cy="1330335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3528" y="3821278"/>
            <a:ext cx="2736304" cy="14024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89313" y="881968"/>
            <a:ext cx="5775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animals we have studied all share a common sequence in their life cycle which is:</a:t>
            </a:r>
          </a:p>
          <a:p>
            <a:endParaRPr lang="en-GB" sz="2800" dirty="0" smtClean="0"/>
          </a:p>
          <a:p>
            <a:r>
              <a:rPr lang="en-GB" sz="2800" dirty="0" smtClean="0"/>
              <a:t>birth</a:t>
            </a:r>
            <a:r>
              <a:rPr lang="en-GB" sz="2800" dirty="0"/>
              <a:t>, growth, reproduction, aging and death.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87" y="5305092"/>
            <a:ext cx="2774954" cy="15529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28" y="2247643"/>
            <a:ext cx="2732113" cy="15238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9313" y="3983911"/>
            <a:ext cx="57961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There are also many differences between the life cycles.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5439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are the life cycles of these animals different? </a:t>
            </a:r>
            <a:br>
              <a:rPr lang="en-GB" dirty="0" smtClean="0"/>
            </a:br>
            <a:r>
              <a:rPr lang="en-GB" dirty="0" smtClean="0"/>
              <a:t>What do they have in common?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7444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You will compare the life cycle of each of the animals studied to see if there are any:</a:t>
            </a:r>
          </a:p>
          <a:p>
            <a:r>
              <a:rPr lang="en-GB" sz="4000" b="1" u="sng" dirty="0" smtClean="0"/>
              <a:t>Differences</a:t>
            </a:r>
          </a:p>
          <a:p>
            <a:r>
              <a:rPr lang="en-GB" sz="4000" b="1" u="sng" dirty="0"/>
              <a:t>S</a:t>
            </a:r>
            <a:r>
              <a:rPr lang="en-GB" sz="4000" b="1" u="sng" dirty="0" smtClean="0"/>
              <a:t>imilarities</a:t>
            </a:r>
            <a:r>
              <a:rPr lang="en-GB" dirty="0" smtClean="0"/>
              <a:t> in the stages that the animals go through from when they are born to when they die.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24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Autofit/>
          </a:bodyPr>
          <a:lstStyle/>
          <a:p>
            <a:pPr algn="l"/>
            <a:r>
              <a:rPr lang="en-GB" sz="3600" dirty="0"/>
              <a:t>How are the life cycles of </a:t>
            </a:r>
            <a:r>
              <a:rPr lang="en-GB" sz="3600" dirty="0" smtClean="0"/>
              <a:t>mammals, amphibians, birds and insects different?</a:t>
            </a:r>
            <a:br>
              <a:rPr lang="en-GB" sz="3600" dirty="0" smtClean="0"/>
            </a:br>
            <a:r>
              <a:rPr lang="en-GB" sz="3600" dirty="0" smtClean="0"/>
              <a:t> 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What do they have in common?</a:t>
            </a:r>
            <a:endParaRPr lang="en-US" sz="36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3212976"/>
            <a:ext cx="8229600" cy="2913187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Use all of the information that you have gathered over the last few lessons to write a paragraph that explains what you have found out about the differences between the life cycle of a mammal, bird, amphibian and insect.</a:t>
            </a:r>
          </a:p>
          <a:p>
            <a:r>
              <a:rPr lang="en-GB" dirty="0" smtClean="0"/>
              <a:t>Also include any information about how some of the life cycles are similar.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95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conjunctions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1988840"/>
            <a:ext cx="3271502" cy="37413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979460"/>
            <a:ext cx="3384376" cy="37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95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idea to get you started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have found out that the life cycle of a bird, insect and amphibian are </a:t>
            </a:r>
            <a:r>
              <a:rPr lang="en-GB" b="1" dirty="0" smtClean="0"/>
              <a:t>similar </a:t>
            </a:r>
            <a:r>
              <a:rPr lang="en-GB" dirty="0" smtClean="0"/>
              <a:t>as they all involve laying eggs on water or the ground </a:t>
            </a:r>
            <a:r>
              <a:rPr lang="en-GB" b="1" dirty="0" smtClean="0"/>
              <a:t>whereas</a:t>
            </a:r>
            <a:r>
              <a:rPr lang="en-GB" dirty="0" smtClean="0"/>
              <a:t> with a mammal the baby develops  inside the mother.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44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have you learnt about the life cycle of a mammal, bird, insect and amphibian?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en-GB" dirty="0" smtClean="0"/>
              <a:t>What key scientific vocabulary have you learnt?</a:t>
            </a:r>
          </a:p>
          <a:p>
            <a:r>
              <a:rPr lang="en-GB" dirty="0" smtClean="0"/>
              <a:t>What new facts do you now know?</a:t>
            </a:r>
          </a:p>
          <a:p>
            <a:r>
              <a:rPr lang="en-GB" dirty="0" smtClean="0"/>
              <a:t>Have you got better at drawing diagrams?</a:t>
            </a:r>
          </a:p>
          <a:p>
            <a:r>
              <a:rPr lang="en-GB" dirty="0" smtClean="0"/>
              <a:t>Have you been able to find some similarities and </a:t>
            </a:r>
            <a:r>
              <a:rPr lang="en-GB" dirty="0" smtClean="0"/>
              <a:t>differences between the </a:t>
            </a:r>
            <a:r>
              <a:rPr lang="en-GB" smtClean="0"/>
              <a:t>life cycles?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99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85046" y="3288629"/>
            <a:ext cx="2571750" cy="34559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6297" y="3362253"/>
            <a:ext cx="2461456" cy="33087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7733" y="3347046"/>
            <a:ext cx="2484081" cy="33391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192" y="109873"/>
            <a:ext cx="2389448" cy="31151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5046" y="188640"/>
            <a:ext cx="59046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Additional resources:</a:t>
            </a:r>
          </a:p>
          <a:p>
            <a:endParaRPr lang="en-GB" sz="3200" dirty="0"/>
          </a:p>
          <a:p>
            <a:r>
              <a:rPr lang="en-GB" sz="3200" dirty="0" smtClean="0"/>
              <a:t>A copy of these life cycle cards are on the school website for you to use if you wish.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175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437</Words>
  <Application>Microsoft Office PowerPoint</Application>
  <PresentationFormat>On-screen Show (4:3)</PresentationFormat>
  <Paragraphs>51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Life cycles</vt:lpstr>
      <vt:lpstr>Recap - What is a life cycle? </vt:lpstr>
      <vt:lpstr>What is a life cycle? </vt:lpstr>
      <vt:lpstr>Do you know which animal is a mammal, bird, amphibian and insect?</vt:lpstr>
      <vt:lpstr>Do all animals have the same life cycle?</vt:lpstr>
      <vt:lpstr>How are the life cycles of these animals different?  What do they have in common?</vt:lpstr>
      <vt:lpstr>How are the life cycles of mammals, amphibians, birds and insects different?   What do they have in common?</vt:lpstr>
      <vt:lpstr>Useful conjunctions </vt:lpstr>
      <vt:lpstr>An idea to get you started</vt:lpstr>
      <vt:lpstr>What have you learnt about the life cycle of a mammal, bird, insect and amphibian?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Reversible and Irreversible Changes</dc:title>
  <dc:creator>Steff &amp; Ads</dc:creator>
  <cp:lastModifiedBy>Julie Gumbrell</cp:lastModifiedBy>
  <cp:revision>52</cp:revision>
  <dcterms:created xsi:type="dcterms:W3CDTF">2012-11-07T13:12:19Z</dcterms:created>
  <dcterms:modified xsi:type="dcterms:W3CDTF">2020-04-06T15:56:33Z</dcterms:modified>
</cp:coreProperties>
</file>