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61" r:id="rId3"/>
    <p:sldId id="257" r:id="rId4"/>
    <p:sldId id="258" r:id="rId5"/>
    <p:sldId id="260" r:id="rId6"/>
    <p:sldId id="263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schedule-by-year/year-5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flash.topmarks.co.uk/4055" TargetMode="External"/><Relationship Id="rId2" Type="http://schemas.openxmlformats.org/officeDocument/2006/relationships/hyperlink" Target="https://www.discoveryeducation.co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flash.topmarks.co.uk/4055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flash.topmarks.co.uk/4055" TargetMode="External"/><Relationship Id="rId2" Type="http://schemas.openxmlformats.org/officeDocument/2006/relationships/hyperlink" Target="https://www.discoveryeducation.co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5840" y="1371600"/>
            <a:ext cx="9585960" cy="2661064"/>
          </a:xfrm>
        </p:spPr>
        <p:txBody>
          <a:bodyPr/>
          <a:lstStyle/>
          <a:p>
            <a:r>
              <a:rPr lang="en-GB" dirty="0" smtClean="0"/>
              <a:t>Lesson 3 - Electricity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215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209006"/>
            <a:ext cx="11547566" cy="1306285"/>
          </a:xfrm>
        </p:spPr>
        <p:txBody>
          <a:bodyPr/>
          <a:lstStyle/>
          <a:p>
            <a:r>
              <a:rPr lang="en-GB" dirty="0" smtClean="0"/>
              <a:t>What are the different components in an electrical circuit?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697" y="1724298"/>
            <a:ext cx="9608167" cy="4015730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 smtClean="0"/>
              <a:t>Go to the Oak  National Academy website and find the </a:t>
            </a:r>
            <a:r>
              <a:rPr lang="en-GB" sz="2400" b="1" u="sng" dirty="0" smtClean="0"/>
              <a:t>YEAR 5  </a:t>
            </a:r>
            <a:r>
              <a:rPr lang="en-GB" sz="2400" dirty="0" smtClean="0"/>
              <a:t>lessons for </a:t>
            </a:r>
            <a:r>
              <a:rPr lang="en-GB" sz="2400" b="1" u="sng" dirty="0" smtClean="0"/>
              <a:t>week 8 (15</a:t>
            </a:r>
            <a:r>
              <a:rPr lang="en-GB" sz="2400" b="1" u="sng" baseline="30000" dirty="0" smtClean="0"/>
              <a:t>th</a:t>
            </a:r>
            <a:r>
              <a:rPr lang="en-GB" sz="2400" b="1" u="sng" dirty="0" smtClean="0"/>
              <a:t> June).  </a:t>
            </a:r>
          </a:p>
          <a:p>
            <a:pPr marL="0" indent="0">
              <a:buNone/>
            </a:pPr>
            <a:r>
              <a:rPr lang="en-GB" sz="2400" dirty="0" smtClean="0"/>
              <a:t>You will watch the science lesson for this week that will explain the different components in an electrical circuit.</a:t>
            </a:r>
          </a:p>
          <a:p>
            <a:pPr marL="0" indent="0">
              <a:buNone/>
            </a:pPr>
            <a:r>
              <a:rPr lang="en-GB" sz="2400" dirty="0" smtClean="0"/>
              <a:t>Science lessons can usually be found in the foundation lesson for Wednesday.</a:t>
            </a:r>
            <a:endParaRPr lang="en-GB" sz="2400" dirty="0"/>
          </a:p>
          <a:p>
            <a:r>
              <a:rPr lang="en-US" dirty="0">
                <a:hlinkClick r:id="rId2"/>
              </a:rPr>
              <a:t>https://classroom.thenational.academy/schedule-by-year/year-5</a:t>
            </a:r>
            <a:r>
              <a:rPr lang="en-US" dirty="0" smtClean="0">
                <a:hlinkClick r:id="rId2"/>
              </a:rPr>
              <a:t>/</a:t>
            </a:r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sz="3200" dirty="0" smtClean="0"/>
              <a:t>This lesson will remind you of some of the things you learnt in year 4 about the different components (elements) in an electrical  circuit.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457138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04950"/>
            <a:ext cx="11116491" cy="1097280"/>
          </a:xfrm>
        </p:spPr>
        <p:txBody>
          <a:bodyPr/>
          <a:lstStyle/>
          <a:p>
            <a:r>
              <a:rPr lang="en-GB" dirty="0" smtClean="0"/>
              <a:t>How can you change the brightness of a bulb?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6732"/>
            <a:ext cx="11534504" cy="50030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You will now explore how to make the bulb in a circuit brighter.</a:t>
            </a:r>
          </a:p>
          <a:p>
            <a:pPr marL="0" indent="0">
              <a:buNone/>
            </a:pPr>
            <a:endParaRPr lang="en-GB" sz="20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000" dirty="0" smtClean="0">
                <a:solidFill>
                  <a:schemeClr val="tx1"/>
                </a:solidFill>
              </a:rPr>
              <a:t>Log </a:t>
            </a:r>
            <a:r>
              <a:rPr lang="en-GB" sz="2000" dirty="0">
                <a:solidFill>
                  <a:schemeClr val="tx1"/>
                </a:solidFill>
              </a:rPr>
              <a:t>on to </a:t>
            </a:r>
            <a:r>
              <a:rPr lang="en-GB" sz="2000" u="sng" dirty="0">
                <a:solidFill>
                  <a:schemeClr val="tx1"/>
                </a:solidFill>
                <a:hlinkClick r:id="rId2"/>
              </a:rPr>
              <a:t>https://www.discoveryeducation.co.uk/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endParaRPr lang="en-US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</a:rPr>
              <a:t>Select the Espresso dropdown box in the top right hand corner.</a:t>
            </a:r>
            <a:endParaRPr lang="en-US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</a:rPr>
              <a:t>Username:  student28853  </a:t>
            </a:r>
            <a:endParaRPr lang="en-US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</a:rPr>
              <a:t>Password:   </a:t>
            </a:r>
            <a:r>
              <a:rPr lang="en-GB" sz="2000" dirty="0" err="1">
                <a:solidFill>
                  <a:schemeClr val="tx1"/>
                </a:solidFill>
              </a:rPr>
              <a:t>oaktree</a:t>
            </a:r>
            <a:endParaRPr lang="en-GB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000" dirty="0"/>
              <a:t>Search for KS2 </a:t>
            </a:r>
            <a:r>
              <a:rPr lang="en-GB" sz="2000" dirty="0" smtClean="0"/>
              <a:t>Science and </a:t>
            </a:r>
            <a:r>
              <a:rPr lang="en-GB" sz="2000" dirty="0"/>
              <a:t>find the unit on </a:t>
            </a:r>
            <a:r>
              <a:rPr lang="en-GB" sz="2000" dirty="0" smtClean="0"/>
              <a:t>electricity </a:t>
            </a:r>
            <a:r>
              <a:rPr lang="en-GB" sz="2000" dirty="0"/>
              <a:t>(upper</a:t>
            </a:r>
            <a:r>
              <a:rPr lang="en-GB" sz="2000" dirty="0" smtClean="0"/>
              <a:t>).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200" dirty="0" smtClean="0"/>
              <a:t>Watch the video called electrical circuits</a:t>
            </a:r>
            <a:endParaRPr lang="en-GB" sz="3200" dirty="0"/>
          </a:p>
          <a:p>
            <a:pPr marL="0" indent="0">
              <a:buNone/>
            </a:pPr>
            <a:endParaRPr lang="en-US" dirty="0" smtClean="0">
              <a:hlinkClick r:id="rId3"/>
            </a:endParaRPr>
          </a:p>
          <a:p>
            <a:pPr marL="0" indent="0">
              <a:buNone/>
            </a:pPr>
            <a:endParaRPr lang="en-US" dirty="0">
              <a:hlinkClick r:id="rId3"/>
            </a:endParaRPr>
          </a:p>
          <a:p>
            <a:pPr marL="0" indent="0">
              <a:buNone/>
            </a:pPr>
            <a:endParaRPr lang="en-US" dirty="0" smtClean="0">
              <a:hlinkClick r:id="rId3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3027" y="4980665"/>
            <a:ext cx="1629141" cy="16291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8248" y="2439340"/>
            <a:ext cx="4315442" cy="132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389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766" y="352697"/>
            <a:ext cx="11247120" cy="1267097"/>
          </a:xfrm>
        </p:spPr>
        <p:txBody>
          <a:bodyPr/>
          <a:lstStyle/>
          <a:p>
            <a:r>
              <a:rPr lang="en-GB" dirty="0"/>
              <a:t>How can you change the brightness of a bulb?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766" y="1998618"/>
            <a:ext cx="11247120" cy="37414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You will now try and create some circuits yourself to test what you have learnt about how to change the brightness of a bulb. You will need to have flash on your device in order to use this website</a:t>
            </a:r>
          </a:p>
          <a:p>
            <a:pPr marL="0" indent="0">
              <a:buNone/>
            </a:pPr>
            <a:r>
              <a:rPr lang="en-US" sz="2800" dirty="0" smtClean="0">
                <a:hlinkClick r:id="rId2"/>
              </a:rPr>
              <a:t>http</a:t>
            </a:r>
            <a:r>
              <a:rPr lang="en-US" sz="2800" dirty="0">
                <a:hlinkClick r:id="rId2"/>
              </a:rPr>
              <a:t>://</a:t>
            </a:r>
            <a:r>
              <a:rPr lang="en-US" sz="2800" dirty="0" smtClean="0">
                <a:hlinkClick r:id="rId2"/>
              </a:rPr>
              <a:t>flash.topmarks.co.uk/4055</a:t>
            </a:r>
            <a:endParaRPr lang="en-US" sz="2800" dirty="0" smtClean="0"/>
          </a:p>
          <a:p>
            <a:pPr marL="0" indent="0">
              <a:buNone/>
            </a:pPr>
            <a:r>
              <a:rPr lang="en-GB" sz="2800" dirty="0" smtClean="0"/>
              <a:t>Follow the instructions on the website to  see the effects of altering some of the components in a circuit.</a:t>
            </a:r>
            <a:endParaRPr lang="en-US" sz="2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016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937" y="285423"/>
            <a:ext cx="11456125" cy="798794"/>
          </a:xfrm>
        </p:spPr>
        <p:txBody>
          <a:bodyPr/>
          <a:lstStyle/>
          <a:p>
            <a:r>
              <a:rPr lang="en-GB" dirty="0"/>
              <a:t>How can you change the brightness of a bulb?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937" y="1243408"/>
            <a:ext cx="11950337" cy="5340271"/>
          </a:xfrm>
        </p:spPr>
        <p:txBody>
          <a:bodyPr/>
          <a:lstStyle/>
          <a:p>
            <a:pPr marL="0" indent="0">
              <a:buNone/>
            </a:pPr>
            <a:r>
              <a:rPr lang="en-GB" sz="2400" b="1" u="sng" dirty="0" smtClean="0"/>
              <a:t>Your Conclusions</a:t>
            </a:r>
          </a:p>
          <a:p>
            <a:pPr marL="0" indent="0">
              <a:buNone/>
            </a:pPr>
            <a:r>
              <a:rPr lang="en-GB" sz="2800" dirty="0" smtClean="0"/>
              <a:t>Use the symbols sheet from the school website and the information from the video to help you to draw the circuit that you created that made the bulb brighter.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Write a sentence that explains</a:t>
            </a:r>
          </a:p>
          <a:p>
            <a:pPr marL="0" indent="0">
              <a:buNone/>
            </a:pPr>
            <a:r>
              <a:rPr lang="en-GB" sz="2800" dirty="0" smtClean="0"/>
              <a:t>how you can make bulbs brighter.</a:t>
            </a:r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842" t="13328" r="10426" b="9801"/>
          <a:stretch/>
        </p:blipFill>
        <p:spPr>
          <a:xfrm>
            <a:off x="5721532" y="3762103"/>
            <a:ext cx="6235335" cy="265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350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04950"/>
            <a:ext cx="11116491" cy="109728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Does the thickness of the wire alter the brightness of a bulb?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6732"/>
            <a:ext cx="11534504" cy="500307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200" dirty="0"/>
              <a:t>You will now explore </a:t>
            </a:r>
            <a:r>
              <a:rPr lang="en-GB" sz="3200" dirty="0" smtClean="0"/>
              <a:t>another way </a:t>
            </a:r>
            <a:r>
              <a:rPr lang="en-GB" sz="3200" dirty="0"/>
              <a:t>to make the bulb in a circuit brighter.</a:t>
            </a:r>
          </a:p>
          <a:p>
            <a:pPr marL="0" indent="0">
              <a:buNone/>
            </a:pPr>
            <a:endParaRPr lang="en-GB" sz="20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000" dirty="0" smtClean="0">
                <a:solidFill>
                  <a:schemeClr val="tx1"/>
                </a:solidFill>
              </a:rPr>
              <a:t>Log </a:t>
            </a:r>
            <a:r>
              <a:rPr lang="en-GB" sz="2000" dirty="0">
                <a:solidFill>
                  <a:schemeClr val="tx1"/>
                </a:solidFill>
              </a:rPr>
              <a:t>on to </a:t>
            </a:r>
            <a:r>
              <a:rPr lang="en-GB" sz="2000" u="sng" dirty="0">
                <a:solidFill>
                  <a:schemeClr val="tx1"/>
                </a:solidFill>
                <a:hlinkClick r:id="rId2"/>
              </a:rPr>
              <a:t>https://www.discoveryeducation.co.uk/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endParaRPr lang="en-US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</a:rPr>
              <a:t>Select the Espresso dropdown box in the top right hand corner.</a:t>
            </a:r>
            <a:endParaRPr lang="en-US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</a:rPr>
              <a:t>Username:  student28853  </a:t>
            </a:r>
            <a:endParaRPr lang="en-US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</a:rPr>
              <a:t>Password:   </a:t>
            </a:r>
            <a:r>
              <a:rPr lang="en-GB" sz="2000" dirty="0" err="1">
                <a:solidFill>
                  <a:schemeClr val="tx1"/>
                </a:solidFill>
              </a:rPr>
              <a:t>oaktree</a:t>
            </a:r>
            <a:endParaRPr lang="en-GB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000" dirty="0"/>
              <a:t>Search for KS2 </a:t>
            </a:r>
            <a:r>
              <a:rPr lang="en-GB" sz="2000" dirty="0" smtClean="0"/>
              <a:t>Science and </a:t>
            </a:r>
            <a:r>
              <a:rPr lang="en-GB" sz="2000" dirty="0"/>
              <a:t>find the unit on </a:t>
            </a:r>
            <a:r>
              <a:rPr lang="en-GB" sz="2000" dirty="0" smtClean="0"/>
              <a:t>electricity </a:t>
            </a:r>
            <a:r>
              <a:rPr lang="en-GB" sz="2000" dirty="0"/>
              <a:t>(upper</a:t>
            </a:r>
            <a:r>
              <a:rPr lang="en-GB" sz="2000" dirty="0" smtClean="0"/>
              <a:t>).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200" dirty="0" smtClean="0"/>
              <a:t>Watch the video called investigating circuits.</a:t>
            </a:r>
          </a:p>
          <a:p>
            <a:pPr marL="0" indent="0">
              <a:buNone/>
            </a:pPr>
            <a:r>
              <a:rPr lang="en-GB" sz="3200" dirty="0" smtClean="0"/>
              <a:t>What do you find out from the children’s investigation?</a:t>
            </a:r>
            <a:endParaRPr lang="en-GB" sz="3200" dirty="0"/>
          </a:p>
          <a:p>
            <a:pPr marL="0" indent="0">
              <a:buNone/>
            </a:pPr>
            <a:endParaRPr lang="en-US" dirty="0" smtClean="0">
              <a:hlinkClick r:id="rId3"/>
            </a:endParaRPr>
          </a:p>
          <a:p>
            <a:pPr marL="0" indent="0">
              <a:buNone/>
            </a:pPr>
            <a:endParaRPr lang="en-US" dirty="0">
              <a:hlinkClick r:id="rId3"/>
            </a:endParaRPr>
          </a:p>
          <a:p>
            <a:pPr marL="0" indent="0">
              <a:buNone/>
            </a:pPr>
            <a:endParaRPr lang="en-US" dirty="0" smtClean="0">
              <a:hlinkClick r:id="rId3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8248" y="2439340"/>
            <a:ext cx="4315442" cy="13299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54988" t="41871" r="27561" b="33002"/>
          <a:stretch/>
        </p:blipFill>
        <p:spPr>
          <a:xfrm>
            <a:off x="8778240" y="4108269"/>
            <a:ext cx="2325188" cy="188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471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83" y="222069"/>
            <a:ext cx="11547566" cy="1123405"/>
          </a:xfrm>
        </p:spPr>
        <p:txBody>
          <a:bodyPr/>
          <a:lstStyle/>
          <a:p>
            <a:r>
              <a:rPr lang="en-GB" dirty="0" smtClean="0"/>
              <a:t>What have you learnt this lesson?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137" y="1567544"/>
            <a:ext cx="11390812" cy="48985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Can you:</a:t>
            </a:r>
          </a:p>
          <a:p>
            <a:r>
              <a:rPr lang="en-GB" sz="3200" dirty="0" smtClean="0"/>
              <a:t>Name different elements in an electrical circuit?</a:t>
            </a:r>
          </a:p>
          <a:p>
            <a:r>
              <a:rPr lang="en-GB" sz="3200" dirty="0" smtClean="0"/>
              <a:t>Explain how to alter the brightness of a bulb or the speed of a motor?</a:t>
            </a:r>
          </a:p>
          <a:p>
            <a:endParaRPr lang="en-GB" sz="3200" dirty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Next lesson we will look in more detail at drawing circuit diagrams.</a:t>
            </a:r>
          </a:p>
        </p:txBody>
      </p:sp>
    </p:spTree>
    <p:extLst>
      <p:ext uri="{BB962C8B-B14F-4D97-AF65-F5344CB8AC3E}">
        <p14:creationId xmlns:p14="http://schemas.microsoft.com/office/powerpoint/2010/main" val="255390703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199</TotalTime>
  <Words>423</Words>
  <Application>Microsoft Office PowerPoint</Application>
  <PresentationFormat>Widescreen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Parcel</vt:lpstr>
      <vt:lpstr>Lesson 3 - Electricity</vt:lpstr>
      <vt:lpstr>What are the different components in an electrical circuit?</vt:lpstr>
      <vt:lpstr>How can you change the brightness of a bulb?</vt:lpstr>
      <vt:lpstr>How can you change the brightness of a bulb?</vt:lpstr>
      <vt:lpstr>How can you change the brightness of a bulb?</vt:lpstr>
      <vt:lpstr>Does the thickness of the wire alter the brightness of a bulb?</vt:lpstr>
      <vt:lpstr>What have you learnt this lesson?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Gumbrell</dc:creator>
  <cp:lastModifiedBy>Julie Gumbrell</cp:lastModifiedBy>
  <cp:revision>11</cp:revision>
  <dcterms:created xsi:type="dcterms:W3CDTF">2020-06-09T07:34:04Z</dcterms:created>
  <dcterms:modified xsi:type="dcterms:W3CDTF">2020-06-09T10:54:04Z</dcterms:modified>
</cp:coreProperties>
</file>