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5"/>
  </p:notesMasterIdLst>
  <p:sldIdLst>
    <p:sldId id="261" r:id="rId4"/>
    <p:sldId id="258" r:id="rId5"/>
    <p:sldId id="269" r:id="rId6"/>
    <p:sldId id="270" r:id="rId7"/>
    <p:sldId id="273" r:id="rId8"/>
    <p:sldId id="274" r:id="rId9"/>
    <p:sldId id="260" r:id="rId10"/>
    <p:sldId id="266" r:id="rId11"/>
    <p:sldId id="267" r:id="rId12"/>
    <p:sldId id="265" r:id="rId13"/>
    <p:sldId id="262" r:id="rId14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900" y="-270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14.05.2020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="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xmlns="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xmlns="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xmlns="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xmlns="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412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712519"/>
            <a:ext cx="10752667" cy="5177643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YEAR 5 HOME LEARNING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are some </a:t>
            </a:r>
            <a:r>
              <a:rPr lang="en-GB" sz="2800" dirty="0" smtClean="0">
                <a:latin typeface="Comic Sans MS" panose="030F0702030302020204" pitchFamily="66" charset="0"/>
              </a:rPr>
              <a:t>more exciting and interesting activities </a:t>
            </a:r>
            <a:r>
              <a:rPr lang="en-GB" sz="2800" dirty="0" smtClean="0">
                <a:latin typeface="Comic Sans MS" panose="030F0702030302020204" pitchFamily="66" charset="0"/>
              </a:rPr>
              <a:t>for you to have a go at whilst learning at home.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Thank you for all your super work that you’ve sent us. You have obviously been working hard-keep sending it in!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Take </a:t>
            </a:r>
            <a:r>
              <a:rPr lang="en-GB" sz="2800" dirty="0" smtClean="0">
                <a:latin typeface="Comic Sans MS" panose="030F0702030302020204" pitchFamily="66" charset="0"/>
              </a:rPr>
              <a:t>care and see you all soon.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Mrs Martin, Mrs </a:t>
            </a:r>
            <a:r>
              <a:rPr lang="en-GB" sz="2800" dirty="0" err="1" smtClean="0">
                <a:latin typeface="Comic Sans MS" panose="030F0702030302020204" pitchFamily="66" charset="0"/>
              </a:rPr>
              <a:t>Gumbrell</a:t>
            </a:r>
            <a:r>
              <a:rPr lang="en-GB" sz="2800" dirty="0" smtClean="0">
                <a:latin typeface="Comic Sans MS" panose="030F0702030302020204" pitchFamily="66" charset="0"/>
              </a:rPr>
              <a:t> and Mrs Holden </a:t>
            </a:r>
          </a:p>
          <a:p>
            <a:pPr algn="ctr"/>
            <a:r>
              <a:rPr lang="en-GB" sz="2800" dirty="0" smtClean="0">
                <a:latin typeface="+mj-lt"/>
              </a:rPr>
              <a:t> </a:t>
            </a:r>
          </a:p>
          <a:p>
            <a:pPr algn="ctr"/>
            <a:endParaRPr lang="it-CH" sz="2800" dirty="0"/>
          </a:p>
        </p:txBody>
      </p:sp>
      <p:sp>
        <p:nvSpPr>
          <p:cNvPr id="2" name="Smiley Face 1"/>
          <p:cNvSpPr/>
          <p:nvPr/>
        </p:nvSpPr>
        <p:spPr>
          <a:xfrm>
            <a:off x="9981211" y="4637314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18th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May 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1st June 2020</a:t>
            </a:r>
          </a:p>
          <a:p>
            <a:pPr lvl="0"/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9374" y="1751029"/>
            <a:ext cx="5281084" cy="4047483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5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740835"/>
            <a:ext cx="10752667" cy="494200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Big Write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Imaginary Story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      2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x per week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19666" y="1270660"/>
            <a:ext cx="7688064" cy="4527852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We know you enjoy writing stories and that some of you have already been writing your own. 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The photographs on this slide and the next are of amazing places and trees.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Think about where these places could be and the magic and mystery that surrounds them.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How did these trees end up as they are? What created their shape?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Does anyone live in them? Who are they and what do they look like? Do they have special powers?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Brainstorm noun phrases/expanded noun phrases to describe your place and any characters.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Think about your story mountain: opening, build up, climax, resolution and ending. Plan your story.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Try to include: fronted adverbials as sentence starters; precise, descriptive language; conjunctions; relative clause beginning with who, which, that; ideas grouped in paragraphs and a variety of punctuation such as , (), - - :; ? !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Ancient Ruins And Tree Roots,of A Historic Khmer Temple In ...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6" r="23626"/>
          <a:stretch>
            <a:fillRect/>
          </a:stretch>
        </p:blipFill>
        <p:spPr bwMode="auto">
          <a:xfrm>
            <a:off x="8682058" y="3236486"/>
            <a:ext cx="1221963" cy="162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f the Anthropocene is a Joke, It's a Useful One | Ecology for th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058" y="1295420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NOM PENH – SIEM REAP IMPRESSIVE - Vietnam Travel &amp; Crui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058" y="4858017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rees-angkor | Where to see the world's most famous trees - Trave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745" y="3241964"/>
            <a:ext cx="1649392" cy="148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6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1" b="7791"/>
          <a:stretch>
            <a:fillRect/>
          </a:stretch>
        </p:blipFill>
        <p:spPr bwMode="auto">
          <a:xfrm>
            <a:off x="3192613" y="4256088"/>
            <a:ext cx="2512331" cy="2119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944" y="275771"/>
            <a:ext cx="3555170" cy="183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115" y="2264229"/>
            <a:ext cx="5021942" cy="1798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029" y="275771"/>
            <a:ext cx="2264228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15 Unbelievable Places that Actually Exist - YouTub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76" y="-547689"/>
            <a:ext cx="4259491" cy="25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45 Most Beautiful Places in America — Beautiful Places in the US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63" y="4256088"/>
            <a:ext cx="3063194" cy="234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op 10: Iconic African trees | Natural World | Earth Touch New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" y="4862286"/>
            <a:ext cx="3017384" cy="238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59 Weirdest Places Across The World You Should Visit In 20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9" y="2264229"/>
            <a:ext cx="2888341" cy="235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50 magical secret places and hidden gems in Cornwall - Cornwall Liv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207" y="4256088"/>
            <a:ext cx="2466975" cy="234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70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5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you have learnt them all, keep practicing and putting them into interesting sentences.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book.</a:t>
            </a: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9314" y="4312186"/>
            <a:ext cx="2416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</a:t>
            </a:r>
            <a:r>
              <a:rPr lang="en-GB" sz="1600" dirty="0" smtClean="0"/>
              <a:t>a poem about this imaginary world.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</a:t>
            </a:r>
            <a:r>
              <a:rPr lang="en-GB" sz="1600" dirty="0" smtClean="0"/>
              <a:t>person </a:t>
            </a:r>
            <a:r>
              <a:rPr lang="en-GB" sz="1600" dirty="0" smtClean="0"/>
              <a:t>of your </a:t>
            </a:r>
            <a:r>
              <a:rPr lang="en-GB" sz="1600" dirty="0" smtClean="0"/>
              <a:t>choice that inspires you. They may not be famous-just someone you know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Lots of you are cooking. Write a set of instructions.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Describe the picture above using expanded noun phrases and precise, interesting language.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405" y="2058488"/>
            <a:ext cx="1619250" cy="23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000" y="2605088"/>
            <a:ext cx="27813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7198" y="2601414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Imaginary Worlds - Lessons - Tes Teac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2" y="2524124"/>
            <a:ext cx="25336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660</Words>
  <Application>Microsoft Office PowerPoint</Application>
  <PresentationFormat>Custom</PresentationFormat>
  <Paragraphs>91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Cheryl Martin</cp:lastModifiedBy>
  <cp:revision>36</cp:revision>
  <dcterms:created xsi:type="dcterms:W3CDTF">2020-04-03T07:13:41Z</dcterms:created>
  <dcterms:modified xsi:type="dcterms:W3CDTF">2020-05-14T10:24:18Z</dcterms:modified>
</cp:coreProperties>
</file>